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3" r:id="rId6"/>
    <p:sldId id="259" r:id="rId7"/>
    <p:sldId id="264" r:id="rId8"/>
    <p:sldId id="262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719"/>
  </p:normalViewPr>
  <p:slideViewPr>
    <p:cSldViewPr snapToGrid="0" snapToObjects="1">
      <p:cViewPr varScale="1">
        <p:scale>
          <a:sx n="115" d="100"/>
          <a:sy n="115" d="100"/>
        </p:scale>
        <p:origin x="232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D167A-8F00-C94D-856D-DF8ED5B90B3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24E40-9E92-2F4F-89B2-B98D6939A5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797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24E40-9E92-2F4F-89B2-B98D6939A57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82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052AD-B085-0A4E-974D-4CE82414C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3628ADA-05D1-9D4A-A3B9-0C0A4B7DD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374365-8178-1247-AA0C-08F478EB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FD914E-6BE9-D948-8833-1E18EB4F3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08CDBF-4A93-DC44-81D5-838C2B85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836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B8F824-071E-B943-A307-A7ADE8EB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146F67-7A25-124B-9582-684DA89BF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ECF900-E050-4549-A324-34D10AF0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872F35-46E9-B44D-80ED-F5F0F931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B7A8AA-C46A-7C4F-87E6-CC8CA586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43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0D1A9A4-81B7-B242-AED7-CE893B7199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2764DF-EA84-B546-A87D-57CE9CDB7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6CF68-35A1-434F-BEAC-788B766D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CE1377-FB3D-A345-8354-60DA5F2A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2610D-8068-8B45-AEE1-19319EDF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19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405F0-0EF3-8A42-B67C-E29FD9D2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A25EF9-F1F6-434C-83FD-5025A8762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57DBFB-7A98-A84D-8F45-3664DBC4F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006176-96FA-144A-8CC2-482497FE0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084C79-4D3D-A24E-82D2-296794A3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53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24E58-831A-0B45-8999-27C9A8DB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1BB64B-A399-DF48-B18D-AA980F4E1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14EFE6-C4F3-854F-BD03-3C2FF918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E5D61C-D273-064E-8657-EC5BE118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C37228-A97D-9C4D-BB2E-9EA42CAB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13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3F72B-4370-434A-8DCE-2FE48D11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C77A75-55FB-3C4D-9F9A-CFB53AF168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C38D2F-6538-0242-82BB-C7D6FEB5A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69DB08-D61D-054E-B7AF-FC53D1BFB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CA48D8-D8C7-FA42-9DC3-5D58D1A6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1F7BBE-17FC-5645-92F1-C476681A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5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BF3AD-E406-CD49-9248-4BEE52F3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9F440D-8068-BE47-9B38-2A895E7B2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F3B853-84A3-F246-BCF5-6C1F8DF50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796EE2E-9EE1-7C4B-A292-9057195BF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8E2EBF-9BBA-454C-A6E6-595586779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7050436-65E9-AD4C-B5BE-66B617E1F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25F4C2B-0E3B-824B-90CD-A629F6BE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158E63-26C0-0849-A22D-73BF1992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94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74240-639B-FE4E-8032-1997DD440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1E231E-C036-D343-ADC6-0EBD4EE6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4CA657-7149-E54E-8DB6-F45C98CA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E5EF08-ECBC-9443-982E-AE519C37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27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E5B1DB4-36B7-BA45-BA41-F8F0B3717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6DE41B-C6CA-4F4C-987C-2D920913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E7FBBD-5C51-FE44-A2DE-611ACFE6D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71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8E4F3-6BFA-A94F-AF24-1A02056C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59DAD2-21F4-EE48-ACC9-8AEA39363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E42E5A-7BC8-2D44-9370-545DE93B1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E9D4AB-28C4-0E42-9DBB-77E35EDB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CDED28-388D-AF4B-B2B6-EEF6494A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1BB0AC-C509-B847-9710-78868084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72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8F2D7-94D4-DF4F-86C6-6F6DE582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C8FF93B-43D9-0C4C-8521-A7CAE41A5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38323B-6A16-EC4D-99D3-FC4834AD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F5EDB8-DD0A-8746-A19E-1527131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088A34-2A6B-2348-9723-209B996B0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CD15F8-8408-D748-B332-CD8B881B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93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3A274-AB18-124B-8069-71EC4E4F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77ACC2-6C6E-5447-B60D-A5E2E61F9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4DDF9B-97D5-5A43-8DF1-9DF36ACFA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F5574-D6F6-7047-BE3F-3AA55194EB66}" type="datetimeFigureOut">
              <a:rPr lang="ru-RU" smtClean="0"/>
              <a:t>10.07.2018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47C266-BC80-124A-9B38-1379AF293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269A37-FC4F-804F-B3F0-3176EFB13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6D98-1979-674A-A390-21D266DCB1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90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BB8D2C-F1E0-534B-8F73-1DC78F04D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" r="1508"/>
          <a:stretch/>
        </p:blipFill>
        <p:spPr>
          <a:xfrm>
            <a:off x="0" y="0"/>
            <a:ext cx="11862435" cy="6857990"/>
          </a:xfrm>
          <a:custGeom>
            <a:avLst/>
            <a:gdLst>
              <a:gd name="connsiteX0" fmla="*/ 0 w 11862435"/>
              <a:gd name="connsiteY0" fmla="*/ 0 h 6858000"/>
              <a:gd name="connsiteX1" fmla="*/ 2537458 w 11862435"/>
              <a:gd name="connsiteY1" fmla="*/ 0 h 6858000"/>
              <a:gd name="connsiteX2" fmla="*/ 3074669 w 11862435"/>
              <a:gd name="connsiteY2" fmla="*/ 0 h 6858000"/>
              <a:gd name="connsiteX3" fmla="*/ 3784383 w 11862435"/>
              <a:gd name="connsiteY3" fmla="*/ 0 h 6858000"/>
              <a:gd name="connsiteX4" fmla="*/ 8686282 w 11862435"/>
              <a:gd name="connsiteY4" fmla="*/ 0 h 6858000"/>
              <a:gd name="connsiteX5" fmla="*/ 11862435 w 11862435"/>
              <a:gd name="connsiteY5" fmla="*/ 6857999 h 6858000"/>
              <a:gd name="connsiteX6" fmla="*/ 5896483 w 11862435"/>
              <a:gd name="connsiteY6" fmla="*/ 6857999 h 6858000"/>
              <a:gd name="connsiteX7" fmla="*/ 5896483 w 11862435"/>
              <a:gd name="connsiteY7" fmla="*/ 6858000 h 6858000"/>
              <a:gd name="connsiteX8" fmla="*/ 3074669 w 11862435"/>
              <a:gd name="connsiteY8" fmla="*/ 6858000 h 6858000"/>
              <a:gd name="connsiteX9" fmla="*/ 2537458 w 11862435"/>
              <a:gd name="connsiteY9" fmla="*/ 6858000 h 6858000"/>
              <a:gd name="connsiteX10" fmla="*/ 0 w 11862435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2435" h="6858000">
                <a:moveTo>
                  <a:pt x="0" y="0"/>
                </a:moveTo>
                <a:lnTo>
                  <a:pt x="2537458" y="0"/>
                </a:lnTo>
                <a:lnTo>
                  <a:pt x="3074669" y="0"/>
                </a:lnTo>
                <a:lnTo>
                  <a:pt x="3784383" y="0"/>
                </a:lnTo>
                <a:lnTo>
                  <a:pt x="8686282" y="0"/>
                </a:lnTo>
                <a:lnTo>
                  <a:pt x="11862435" y="6857999"/>
                </a:lnTo>
                <a:lnTo>
                  <a:pt x="5896483" y="6857999"/>
                </a:lnTo>
                <a:lnTo>
                  <a:pt x="5896483" y="6858000"/>
                </a:lnTo>
                <a:lnTo>
                  <a:pt x="3074669" y="6858000"/>
                </a:lnTo>
                <a:lnTo>
                  <a:pt x="25374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4D1609B-102A-4C77-86A2-ACB29FB96D5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651F706-C94E-46D4-BAAE-BAFD1AD976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C857F-B48E-F447-8F6E-688E71DBBE1C}"/>
              </a:ext>
            </a:extLst>
          </p:cNvPr>
          <p:cNvSpPr txBox="1"/>
          <p:nvPr/>
        </p:nvSpPr>
        <p:spPr>
          <a:xfrm>
            <a:off x="3763829" y="5489766"/>
            <a:ext cx="603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PT Mono" panose="02060509020205020204" pitchFamily="49" charset="0"/>
                <a:ea typeface="Apple SD Gothic Neo" panose="02000300000000000000" pitchFamily="2" charset="-127"/>
                <a:cs typeface="Phosphate Inline" panose="02000506050000020004" pitchFamily="2" charset="0"/>
              </a:rPr>
              <a:t>Сервис для развлечения пассажиров</a:t>
            </a:r>
          </a:p>
          <a:p>
            <a:r>
              <a:rPr lang="ru-RU" sz="2000" dirty="0">
                <a:latin typeface="PT Mono" panose="02060509020205020204" pitchFamily="49" charset="0"/>
                <a:ea typeface="Apple SD Gothic Neo" panose="02000300000000000000" pitchFamily="2" charset="-127"/>
                <a:cs typeface="Phosphate Inline" panose="02000506050000020004" pitchFamily="2" charset="0"/>
              </a:rPr>
              <a:t>Рекомендации фильмов на основе билетов</a:t>
            </a:r>
            <a:endParaRPr lang="en-US" sz="2000" dirty="0">
              <a:latin typeface="PT Mono" panose="02060509020205020204" pitchFamily="49" charset="0"/>
              <a:ea typeface="Apple SD Gothic Neo" panose="02000300000000000000" pitchFamily="2" charset="-127"/>
              <a:cs typeface="Phosphate Inline" panose="02000506050000020004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996BBCF-A6D0-C24F-930D-F0CB2289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40600" y="5550045"/>
            <a:ext cx="587328" cy="5873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1763DC-0CDB-7B44-9ED4-5A200E511FA3}"/>
              </a:ext>
            </a:extLst>
          </p:cNvPr>
          <p:cNvSpPr txBox="1"/>
          <p:nvPr/>
        </p:nvSpPr>
        <p:spPr>
          <a:xfrm>
            <a:off x="9231113" y="258973"/>
            <a:ext cx="1849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PT Mono" panose="02060509020205020204" pitchFamily="49" charset="0"/>
              </a:rPr>
              <a:t>@igormstr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PT Mono" panose="02060509020205020204" pitchFamily="49" charset="0"/>
              </a:rPr>
              <a:t>@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PT Mono" panose="02060509020205020204" pitchFamily="49" charset="0"/>
              </a:rPr>
              <a:t>potatony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PT Mono" panose="02060509020205020204" pitchFamily="49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PT Mono" panose="02060509020205020204" pitchFamily="49" charset="0"/>
              </a:rPr>
              <a:t>  @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PT Mono" panose="02060509020205020204" pitchFamily="49" charset="0"/>
              </a:rPr>
              <a:t>dk.dev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PT Mono" panose="02060509020205020204" pitchFamily="49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ACD3974-B927-234C-939A-D54E31D6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369" y="102972"/>
            <a:ext cx="10577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704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3B720C-6E00-0F41-B18E-6A3882E20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1856" r="125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F3FDC0-192D-B445-B57B-F8E2439D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ru-RU" sz="4000" dirty="0">
                <a:solidFill>
                  <a:srgbClr val="FFFFFF"/>
                </a:solidFill>
                <a:latin typeface="PT Mono" panose="02060509020205020204" pitchFamily="49" charset="0"/>
              </a:rPr>
              <a:t>Клиент и рынок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B255E-07B6-4149-BF63-E545E0AA9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80" y="1245972"/>
            <a:ext cx="5744685" cy="4726276"/>
          </a:xfrm>
        </p:spPr>
        <p:txBody>
          <a:bodyPr anchor="ctr">
            <a:normAutofit/>
          </a:bodyPr>
          <a:lstStyle/>
          <a:p>
            <a:r>
              <a:rPr lang="ru-RU" sz="2400" b="1" dirty="0">
                <a:solidFill>
                  <a:srgbClr val="FFFFFF"/>
                </a:solidFill>
                <a:latin typeface="PT Mono" panose="02060509020205020204" pitchFamily="49" charset="0"/>
              </a:rPr>
              <a:t>Клиент:</a:t>
            </a:r>
            <a:r>
              <a:rPr lang="en-US" sz="2400" b="1" dirty="0">
                <a:solidFill>
                  <a:srgbClr val="FFFFFF"/>
                </a:solidFill>
                <a:latin typeface="PT Mono" panose="02060509020205020204" pitchFamily="49" charset="0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PT Mono" panose="02060509020205020204" pitchFamily="49" charset="0"/>
              </a:rPr>
              <a:t>авиакомпании</a:t>
            </a:r>
            <a:endParaRPr lang="en-US" sz="2400" dirty="0">
              <a:solidFill>
                <a:srgbClr val="FFFFFF"/>
              </a:solidFill>
              <a:latin typeface="PT Mono" panose="02060509020205020204" pitchFamily="49" charset="0"/>
            </a:endParaRPr>
          </a:p>
          <a:p>
            <a:r>
              <a:rPr lang="ru-RU" sz="2400" b="1" dirty="0">
                <a:solidFill>
                  <a:srgbClr val="FFFFFF"/>
                </a:solidFill>
                <a:latin typeface="PT Mono" panose="02060509020205020204" pitchFamily="49" charset="0"/>
              </a:rPr>
              <a:t>Конечный пользователь: </a:t>
            </a:r>
            <a:r>
              <a:rPr lang="ru-RU" sz="2400" dirty="0">
                <a:solidFill>
                  <a:srgbClr val="FFFFFF"/>
                </a:solidFill>
                <a:latin typeface="PT Mono" panose="02060509020205020204" pitchFamily="49" charset="0"/>
              </a:rPr>
              <a:t>пассажиры</a:t>
            </a:r>
          </a:p>
          <a:p>
            <a:r>
              <a:rPr lang="ru-RU" sz="2400" b="1" dirty="0">
                <a:solidFill>
                  <a:srgbClr val="FFFFFF"/>
                </a:solidFill>
                <a:latin typeface="PT Mono" panose="02060509020205020204" pitchFamily="49" charset="0"/>
              </a:rPr>
              <a:t>Размер рынка: </a:t>
            </a:r>
            <a:r>
              <a:rPr lang="ru-RU" sz="2400" dirty="0">
                <a:solidFill>
                  <a:srgbClr val="FFFFFF"/>
                </a:solidFill>
                <a:latin typeface="PT Mono" panose="02060509020205020204" pitchFamily="49" charset="0"/>
              </a:rPr>
              <a:t>3.8 млрд пассажиров (2016 г)  </a:t>
            </a:r>
          </a:p>
          <a:p>
            <a:r>
              <a:rPr lang="ru-RU" sz="2400" b="1" dirty="0">
                <a:solidFill>
                  <a:srgbClr val="FFFFFF"/>
                </a:solidFill>
                <a:latin typeface="PT Mono" panose="02060509020205020204" pitchFamily="49" charset="0"/>
              </a:rPr>
              <a:t>Динамика рынка: </a:t>
            </a:r>
            <a:r>
              <a:rPr lang="ru-RU" sz="2400" dirty="0">
                <a:solidFill>
                  <a:srgbClr val="FFFFFF"/>
                </a:solidFill>
                <a:latin typeface="PT Mono" panose="02060509020205020204" pitchFamily="49" charset="0"/>
              </a:rPr>
              <a:t>прирост 5.5</a:t>
            </a:r>
            <a:r>
              <a:rPr lang="en-US" sz="2400" dirty="0">
                <a:solidFill>
                  <a:srgbClr val="FFFFFF"/>
                </a:solidFill>
                <a:latin typeface="PT Mono" panose="02060509020205020204" pitchFamily="49" charset="0"/>
              </a:rPr>
              <a:t>% </a:t>
            </a:r>
            <a:r>
              <a:rPr lang="ru-RU" sz="2400" dirty="0">
                <a:solidFill>
                  <a:srgbClr val="FFFFFF"/>
                </a:solidFill>
                <a:latin typeface="PT Mono" panose="02060509020205020204" pitchFamily="49" charset="0"/>
              </a:rPr>
              <a:t>в год 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2F63CA-0C89-EE4C-85C0-B381E4BFC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369" y="102972"/>
            <a:ext cx="10577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4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79401-0E1C-214D-8498-6043F50F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262626"/>
                </a:solidFill>
                <a:latin typeface="PT Mono" panose="02060509020205020204" pitchFamily="49" charset="0"/>
              </a:rPr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FB685B-C14A-9449-80D1-57859E4E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4165" y="1038165"/>
            <a:ext cx="5408696" cy="5252722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PT Mono" panose="02060509020205020204" pitchFamily="49" charset="0"/>
              </a:rPr>
              <a:t>На поиск фильмов уходит много времени</a:t>
            </a:r>
          </a:p>
          <a:p>
            <a:r>
              <a:rPr lang="ru-RU" sz="2400" dirty="0">
                <a:latin typeface="PT Mono" panose="02060509020205020204" pitchFamily="49" charset="0"/>
              </a:rPr>
              <a:t>Информация о фильмах разрознена и находится в разных источниках</a:t>
            </a:r>
          </a:p>
          <a:p>
            <a:pPr marL="0" indent="0">
              <a:buNone/>
            </a:pPr>
            <a:endParaRPr lang="ru-RU" sz="2400" dirty="0">
              <a:latin typeface="PT Mono" panose="02060509020205020204" pitchFamily="49" charset="0"/>
            </a:endParaRPr>
          </a:p>
          <a:p>
            <a:r>
              <a:rPr lang="ru-RU" sz="2400" b="1" dirty="0">
                <a:latin typeface="PT Mono" panose="02060509020205020204" pitchFamily="49" charset="0"/>
              </a:rPr>
              <a:t>Наше решение позволяет выбрать релевантный фильм быстро и без поиска на доп. ресурсах</a:t>
            </a:r>
          </a:p>
          <a:p>
            <a:endParaRPr lang="ru-RU" sz="2400" dirty="0">
              <a:latin typeface="PT Mono" panose="02060509020205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02A6DF-F3C3-5842-9B8D-598FC2A1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369" y="102972"/>
            <a:ext cx="10577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420D2E-E990-4846-92F1-4E3F5CF1B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1205065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PT Mono" panose="02060509020205020204" pitchFamily="49" charset="0"/>
              </a:rPr>
              <a:t>Frontend:</a:t>
            </a:r>
            <a:endParaRPr lang="ru-RU" sz="2400" dirty="0">
              <a:latin typeface="PT Mono" panose="02060509020205020204" pitchFamily="49" charset="0"/>
            </a:endParaRPr>
          </a:p>
          <a:p>
            <a:r>
              <a:rPr lang="en-US" sz="2400" dirty="0">
                <a:latin typeface="PT Mono" panose="02060509020205020204" pitchFamily="49" charset="0"/>
              </a:rPr>
              <a:t>iOS</a:t>
            </a:r>
            <a:r>
              <a:rPr lang="ru-RU" sz="2400" dirty="0">
                <a:latin typeface="PT Mono" panose="02060509020205020204" pitchFamily="49" charset="0"/>
              </a:rPr>
              <a:t> </a:t>
            </a:r>
            <a:r>
              <a:rPr lang="en-US" sz="2400" dirty="0">
                <a:latin typeface="PT Mono" panose="02060509020205020204" pitchFamily="49" charset="0"/>
              </a:rPr>
              <a:t>– swift</a:t>
            </a:r>
          </a:p>
          <a:p>
            <a:r>
              <a:rPr lang="en-US" sz="2400" dirty="0">
                <a:latin typeface="PT Mono" panose="02060509020205020204" pitchFamily="49" charset="0"/>
              </a:rPr>
              <a:t>Android - java</a:t>
            </a:r>
          </a:p>
          <a:p>
            <a:pPr marL="0" indent="0">
              <a:buNone/>
            </a:pPr>
            <a:endParaRPr lang="en-US" sz="2400" dirty="0">
              <a:latin typeface="PT Mono" panose="0206050902020502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PT Mono" panose="02060509020205020204" pitchFamily="49" charset="0"/>
              </a:rPr>
              <a:t>Backend:</a:t>
            </a:r>
          </a:p>
          <a:p>
            <a:r>
              <a:rPr lang="ru-RU" sz="2400" dirty="0">
                <a:latin typeface="PT Mono" panose="02060509020205020204" pitchFamily="49" charset="0"/>
              </a:rPr>
              <a:t>Язык программирования: </a:t>
            </a:r>
            <a:r>
              <a:rPr lang="en-US" sz="2400" dirty="0">
                <a:latin typeface="PT Mono" panose="02060509020205020204" pitchFamily="49" charset="0"/>
              </a:rPr>
              <a:t>Python</a:t>
            </a:r>
          </a:p>
          <a:p>
            <a:r>
              <a:rPr lang="en-US" sz="2400" dirty="0">
                <a:latin typeface="PT Mono" panose="02060509020205020204" pitchFamily="49" charset="0"/>
              </a:rPr>
              <a:t>Framework: Flask</a:t>
            </a:r>
          </a:p>
          <a:p>
            <a:r>
              <a:rPr lang="ru-RU" sz="2400" dirty="0">
                <a:latin typeface="PT Mono" panose="02060509020205020204" pitchFamily="49" charset="0"/>
              </a:rPr>
              <a:t>База данных: </a:t>
            </a:r>
            <a:r>
              <a:rPr lang="en-US" sz="2400" dirty="0">
                <a:latin typeface="PT Mono" panose="02060509020205020204" pitchFamily="49" charset="0"/>
              </a:rPr>
              <a:t>MySQL</a:t>
            </a:r>
          </a:p>
          <a:p>
            <a:endParaRPr lang="en-US" sz="2400" dirty="0">
              <a:latin typeface="PT Mono" panose="02060509020205020204" pitchFamily="49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E5319C9-ACE5-E647-A6F8-17342D02E027}"/>
              </a:ext>
            </a:extLst>
          </p:cNvPr>
          <p:cNvSpPr txBox="1">
            <a:spLocks/>
          </p:cNvSpPr>
          <p:nvPr/>
        </p:nvSpPr>
        <p:spPr>
          <a:xfrm>
            <a:off x="3493179" y="36153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rgbClr val="FFFFFF"/>
                </a:solidFill>
                <a:latin typeface="PT Mono" panose="02060509020205020204" pitchFamily="49" charset="0"/>
              </a:rPr>
              <a:t>Технологии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0282C9-2580-3040-A45A-DDBA2F61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369" y="102972"/>
            <a:ext cx="1057759" cy="1143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5DD038-D318-B147-B72F-68C337CBD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9" y="361530"/>
            <a:ext cx="2000000" cy="180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4E4D99-801F-DD4A-8B3A-7E9F8821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682" y="2472546"/>
            <a:ext cx="3214994" cy="180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AD2F22-8246-7C48-9A87-93DA166E2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1" y="4583562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13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CB8E48-4036-D54E-8995-00BF10C6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5399"/>
            <a:ext cx="5291667" cy="34792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337A8B-5E00-B540-BFD8-A77919DA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12" y="502308"/>
            <a:ext cx="5316388" cy="344236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70833-EB45-B84D-A231-BDA77198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rgbClr val="404040"/>
                </a:solidFill>
                <a:latin typeface="PT Mono" panose="02060509020205020204" pitchFamily="49" charset="0"/>
              </a:rPr>
              <a:t>Визуализация</a:t>
            </a:r>
            <a:r>
              <a:rPr lang="en-US" dirty="0">
                <a:solidFill>
                  <a:srgbClr val="404040"/>
                </a:solidFill>
              </a:rPr>
              <a:t> БД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28BEC9-DD73-8E4D-B6DF-AB4D57F57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369" y="102972"/>
            <a:ext cx="10577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652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C1DF98-5A9A-C74F-AC07-4B81951A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49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  <a:latin typeface="PT Mono" panose="02060509020205020204" pitchFamily="49" charset="0"/>
              </a:rPr>
              <a:t>Продукт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0C698B-F1C7-764C-80E3-C53DA08D1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369" y="102972"/>
            <a:ext cx="1057759" cy="1143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9B765C-0B0A-454A-9ECC-DA25F5EE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8" y="1508125"/>
            <a:ext cx="2160000" cy="46822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AB23D93-E4FA-424D-A02A-D1EF435AA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307" y="1508125"/>
            <a:ext cx="2160000" cy="468229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109BDDF-E514-A14A-B48A-054BB7D20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456" y="1508125"/>
            <a:ext cx="2160000" cy="468229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2211479-5614-A243-8B4F-464E7C14F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605" y="1508125"/>
            <a:ext cx="2160000" cy="46822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E98F1FF-7D06-0D44-8300-1AD28F663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754" y="1508125"/>
            <a:ext cx="2160000" cy="46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56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C83D6-C37B-A747-8177-51278F8D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262626"/>
                </a:solidFill>
                <a:latin typeface="PT Mono" panose="02060509020205020204" pitchFamily="49" charset="0"/>
              </a:rPr>
              <a:t>Монетизация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265DBA-715A-864C-A9A3-877EDB253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ru-RU" sz="2400" dirty="0">
                <a:latin typeface="PT Mono" panose="02060509020205020204" pitchFamily="49" charset="0"/>
              </a:rPr>
              <a:t>Реклама</a:t>
            </a:r>
          </a:p>
          <a:p>
            <a:r>
              <a:rPr lang="ru-RU" sz="2400" dirty="0" err="1">
                <a:latin typeface="PT Mono" panose="02060509020205020204" pitchFamily="49" charset="0"/>
              </a:rPr>
              <a:t>Авикомпании</a:t>
            </a:r>
            <a:endParaRPr lang="ru-RU" sz="2400" dirty="0">
              <a:latin typeface="PT Mono" panose="02060509020205020204" pitchFamily="49" charset="0"/>
            </a:endParaRPr>
          </a:p>
          <a:p>
            <a:r>
              <a:rPr lang="ru-RU" sz="2400" dirty="0">
                <a:latin typeface="PT Mono" panose="02060509020205020204" pitchFamily="49" charset="0"/>
              </a:rPr>
              <a:t>Приложение бесплатное</a:t>
            </a:r>
          </a:p>
          <a:p>
            <a:endParaRPr lang="ru-RU" sz="2400" dirty="0">
              <a:latin typeface="PT Mono" panose="0206050902020502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A95C49-1DBA-644D-86D0-76BC7971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369" y="102972"/>
            <a:ext cx="10577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58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6C20283-73E0-40EC-8AD8-057F581F64C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7E04D29-9ED4-406C-8A38-6B939A5E5B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3582" y="3144982"/>
            <a:ext cx="3425957" cy="342595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F43139-337B-7941-8571-FBA92898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619" y="365125"/>
            <a:ext cx="7987914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PT Mono" panose="02060509020205020204" pitchFamily="49" charset="0"/>
              </a:rPr>
              <a:t>Дальнейшее развитие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1DD8B8-C73D-3549-93B8-F5EF8060F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PT Mono" panose="02060509020205020204" pitchFamily="49" charset="0"/>
              </a:rPr>
              <a:t>Привязка аккаунта пользователя к аккаунту </a:t>
            </a:r>
            <a:r>
              <a:rPr lang="ru-RU" dirty="0" err="1">
                <a:latin typeface="PT Mono" panose="02060509020205020204" pitchFamily="49" charset="0"/>
              </a:rPr>
              <a:t>агрегаторов</a:t>
            </a:r>
            <a:r>
              <a:rPr lang="ru-RU" dirty="0">
                <a:latin typeface="PT Mono" panose="02060509020205020204" pitchFamily="49" charset="0"/>
              </a:rPr>
              <a:t> видео контента для сбора статистики и использования машинного обучения для получения более точной рекомендации</a:t>
            </a:r>
          </a:p>
          <a:p>
            <a:endParaRPr lang="ru-RU" dirty="0">
              <a:latin typeface="PT Mono" panose="0206050902020502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7854F9-C13F-FC4E-BAC4-407058592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369" y="102972"/>
            <a:ext cx="10577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23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3A4F209C-C20E-4FA7-B241-1EF4F8D193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E4564234-45B0-4ED8-A9E2-199C0017327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04C3A-DCFC-5E43-B952-BFCDB8CB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95000"/>
                    <a:lumOff val="5000"/>
                  </a:schemeClr>
                </a:solidFill>
                <a:latin typeface="PT Mono" panose="02060509020205020204" pitchFamily="49" charset="0"/>
              </a:rPr>
              <a:t>Наша команда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A6526-3B0D-514E-B790-15E7A4CB0629}"/>
              </a:ext>
            </a:extLst>
          </p:cNvPr>
          <p:cNvSpPr txBox="1"/>
          <p:nvPr/>
        </p:nvSpPr>
        <p:spPr>
          <a:xfrm>
            <a:off x="1072685" y="5711585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>
                <a:latin typeface="PT Mono" panose="02060509020205020204" pitchFamily="49" charset="0"/>
              </a:rPr>
              <a:t>Черепко</a:t>
            </a:r>
            <a:r>
              <a:rPr lang="ru-RU" b="1" dirty="0">
                <a:latin typeface="PT Mono" panose="02060509020205020204" pitchFamily="49" charset="0"/>
              </a:rPr>
              <a:t> Игорь </a:t>
            </a:r>
            <a:r>
              <a:rPr lang="en-US" b="1" dirty="0">
                <a:latin typeface="PT Mono" panose="02060509020205020204" pitchFamily="49" charset="0"/>
              </a:rPr>
              <a:t>(iOS)</a:t>
            </a:r>
            <a:endParaRPr lang="ru-RU" b="1" dirty="0">
              <a:latin typeface="PT Mono" panose="02060509020205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DC60D-3B65-7D47-928B-0D48FF812289}"/>
              </a:ext>
            </a:extLst>
          </p:cNvPr>
          <p:cNvSpPr txBox="1"/>
          <p:nvPr/>
        </p:nvSpPr>
        <p:spPr>
          <a:xfrm>
            <a:off x="4432861" y="5711585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PT Mono" panose="02060509020205020204" pitchFamily="49" charset="0"/>
              </a:rPr>
              <a:t>Антон Кузьмин</a:t>
            </a:r>
            <a:r>
              <a:rPr lang="en-US" b="1" dirty="0">
                <a:latin typeface="PT Mono" panose="02060509020205020204" pitchFamily="49" charset="0"/>
              </a:rPr>
              <a:t> (Android)</a:t>
            </a:r>
            <a:endParaRPr lang="ru-RU" b="1" dirty="0">
              <a:latin typeface="PT Mono" panose="0206050902020502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5C655A-EB02-3D4C-87EB-C6386E14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72" y="2571535"/>
            <a:ext cx="288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F18B08B-1CEE-6945-8814-557D161FB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564" y="2571535"/>
            <a:ext cx="288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84F89D-2F00-884D-A0AE-990272E55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369" y="102972"/>
            <a:ext cx="1057759" cy="1143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D77C6B-5809-934D-BDA7-1410EE91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456" y="2571535"/>
            <a:ext cx="288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84A668-64B8-AE4D-82FA-484DDE87A448}"/>
              </a:ext>
            </a:extLst>
          </p:cNvPr>
          <p:cNvSpPr/>
          <p:nvPr/>
        </p:nvSpPr>
        <p:spPr>
          <a:xfrm>
            <a:off x="7867268" y="5711585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PT Mono" panose="02060509020205020204" pitchFamily="49" charset="0"/>
              </a:rPr>
              <a:t>Дмитрий Кривенко </a:t>
            </a:r>
            <a:r>
              <a:rPr lang="en-US" b="1" dirty="0">
                <a:latin typeface="PT Mono" panose="02060509020205020204" pitchFamily="49" charset="0"/>
              </a:rPr>
              <a:t>(Backend)</a:t>
            </a:r>
            <a:endParaRPr lang="ru-RU" b="1" dirty="0">
              <a:latin typeface="PT Mono" panose="02060509020205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716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146</Words>
  <Application>Microsoft Macintosh PowerPoint</Application>
  <PresentationFormat>Широкоэкранный</PresentationFormat>
  <Paragraphs>37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Apple SD Gothic Neo</vt:lpstr>
      <vt:lpstr>Arial</vt:lpstr>
      <vt:lpstr>Calibri</vt:lpstr>
      <vt:lpstr>Calibri Light</vt:lpstr>
      <vt:lpstr>Phosphate Inline</vt:lpstr>
      <vt:lpstr>PT Mono</vt:lpstr>
      <vt:lpstr>Тема Office</vt:lpstr>
      <vt:lpstr>Презентация PowerPoint</vt:lpstr>
      <vt:lpstr>Клиент и рынок</vt:lpstr>
      <vt:lpstr>Проблема</vt:lpstr>
      <vt:lpstr>Презентация PowerPoint</vt:lpstr>
      <vt:lpstr>Визуализация БД</vt:lpstr>
      <vt:lpstr>Продукт</vt:lpstr>
      <vt:lpstr>Монетизация</vt:lpstr>
      <vt:lpstr>Дальнейшее развитие</vt:lpstr>
      <vt:lpstr>Наша команда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Игорь Черепко</dc:creator>
  <cp:lastModifiedBy>Игорь Черепко</cp:lastModifiedBy>
  <cp:revision>24</cp:revision>
  <cp:lastPrinted>2018-04-09T10:13:20Z</cp:lastPrinted>
  <dcterms:created xsi:type="dcterms:W3CDTF">2018-04-08T11:45:18Z</dcterms:created>
  <dcterms:modified xsi:type="dcterms:W3CDTF">2018-07-10T13:24:54Z</dcterms:modified>
</cp:coreProperties>
</file>